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12/4/2014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7132" y="1056068"/>
            <a:ext cx="8925059" cy="3322750"/>
          </a:xfrm>
        </p:spPr>
        <p:txBody>
          <a:bodyPr/>
          <a:lstStyle/>
          <a:p>
            <a:pPr algn="ctr"/>
            <a:r>
              <a:rPr lang="ru-RU" sz="6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Мощность. </a:t>
            </a:r>
            <a:br>
              <a:rPr lang="ru-RU" sz="6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Единицы мощности.</a:t>
            </a:r>
            <a:endParaRPr lang="ru-RU" sz="6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12486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2580" y="579549"/>
            <a:ext cx="10212947" cy="4971245"/>
          </a:xfrm>
        </p:spPr>
        <p:txBody>
          <a:bodyPr/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Мощность </a:t>
            </a:r>
            <a:r>
              <a:rPr lang="ru-RU" sz="6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характеризует быстроту выполнения работы.</a:t>
            </a:r>
            <a:br>
              <a:rPr lang="ru-RU" sz="6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705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492125"/>
            <a:ext cx="11199813" cy="21240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Мощность равна отношению работы ко времени, за которое она совершена.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     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585" y="2439614"/>
            <a:ext cx="2913403" cy="16354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84" y="4669840"/>
            <a:ext cx="2913403" cy="1177168"/>
          </a:xfrm>
          <a:prstGeom prst="rect">
            <a:avLst/>
          </a:prstGeom>
        </p:spPr>
      </p:pic>
      <p:sp>
        <p:nvSpPr>
          <p:cNvPr id="13" name="Стрелка вниз 12"/>
          <p:cNvSpPr/>
          <p:nvPr/>
        </p:nvSpPr>
        <p:spPr>
          <a:xfrm>
            <a:off x="1916407" y="4075018"/>
            <a:ext cx="288421" cy="535233"/>
          </a:xfrm>
          <a:prstGeom prst="down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3325" y="4193733"/>
            <a:ext cx="4143363" cy="23358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1717" y="2439614"/>
            <a:ext cx="6720508" cy="142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928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1296622" y="514473"/>
                <a:ext cx="8825658" cy="861420"/>
              </a:xfrm>
            </p:spPr>
            <p:txBody>
              <a:bodyPr>
                <a:normAutofit fontScale="25000" lnSpcReduction="20000"/>
              </a:bodyPr>
              <a:lstStyle/>
              <a:p>
                <a:pPr marL="0" indent="0" algn="ctr">
                  <a:buNone/>
                </a:pPr>
                <a:endParaRPr lang="ru-RU" sz="5400" dirty="0" smtClean="0">
                  <a:solidFill>
                    <a:schemeClr val="bg1"/>
                  </a:solidFill>
                </a:endParaRPr>
              </a:p>
              <a:p>
                <a:pPr marL="0" indent="0" algn="ctr">
                  <a:buNone/>
                </a:pPr>
                <a:r>
                  <a:rPr lang="ru-RU" sz="19200" b="1" i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Единицы измерения</a:t>
                </a:r>
              </a:p>
              <a:p>
                <a:pPr marL="0" indent="0" algn="ctr">
                  <a:buNone/>
                </a:pPr>
                <a:endParaRPr lang="ru-RU" sz="9600" b="1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:r>
                  <a:rPr lang="ru-RU" sz="9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 Вт – мощность, при которой в 1с  совершается работа в 1 Дж.</a:t>
                </a:r>
              </a:p>
              <a:p>
                <a:pPr marL="0" indent="0">
                  <a:buNone/>
                </a:pPr>
                <a:endParaRPr lang="ru-RU" sz="96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ru-RU" sz="128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   1Вт</a:t>
                </a:r>
                <a14:m>
                  <m:oMath xmlns:m="http://schemas.openxmlformats.org/officeDocument/2006/math">
                    <m:r>
                      <a:rPr lang="en-US" sz="12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ru-RU" sz="1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Джоуль</m:t>
                        </m:r>
                      </m:num>
                      <m:den>
                        <m:r>
                          <a:rPr lang="ru-RU" sz="1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ru-RU" sz="1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секунда</m:t>
                        </m:r>
                      </m:den>
                    </m:f>
                    <m:r>
                      <a:rPr lang="ru-RU" sz="128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ru-RU" sz="128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28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1Вт</a:t>
                </a:r>
                <a14:m>
                  <m:oMath xmlns:m="http://schemas.openxmlformats.org/officeDocument/2006/math">
                    <m:r>
                      <a:rPr lang="en-US" sz="12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ru-RU" sz="1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Дж</m:t>
                        </m:r>
                      </m:num>
                      <m:den>
                        <m:r>
                          <a:rPr lang="ru-RU" sz="1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ru-RU" sz="1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sz="128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ru-RU" sz="12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ru-RU" sz="9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ru-RU" sz="9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9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1 МВт = 1000000 Вт                            1 Вт = 0,000001МВт</a:t>
                </a:r>
              </a:p>
              <a:p>
                <a:pPr marL="0" indent="0">
                  <a:buNone/>
                </a:pPr>
                <a:r>
                  <a:rPr lang="ru-RU" sz="9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1 кВт = 1000 Вт                                    1 Вт = 0,001 Вт</a:t>
                </a:r>
              </a:p>
              <a:p>
                <a:pPr marL="0" indent="0">
                  <a:buNone/>
                </a:pPr>
                <a:r>
                  <a:rPr lang="ru-RU" sz="9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1 мВт = 0,001 Вт                                  1 Вт = 1000 мВт</a:t>
                </a:r>
              </a:p>
              <a:p>
                <a:pPr marL="0" indent="0">
                  <a:buNone/>
                </a:pPr>
                <a:r>
                  <a:rPr lang="ru-RU" sz="9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1 </a:t>
                </a:r>
                <a:r>
                  <a:rPr lang="ru-RU" sz="9600" b="1" dirty="0" err="1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л.с</a:t>
                </a:r>
                <a:r>
                  <a:rPr lang="ru-RU" sz="9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= 735,5 Вт</a:t>
                </a:r>
              </a:p>
              <a:p>
                <a:pPr marL="0" indent="0" algn="ctr">
                  <a:buNone/>
                </a:pPr>
                <a:endParaRPr lang="ru-RU" sz="5400" dirty="0">
                  <a:solidFill>
                    <a:schemeClr val="bg1"/>
                  </a:solidFill>
                </a:endParaRPr>
              </a:p>
              <a:p>
                <a:pPr marL="0" indent="0" algn="ctr">
                  <a:buNone/>
                </a:pPr>
                <a:endParaRPr lang="ru-RU" sz="54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1296622" y="514473"/>
                <a:ext cx="8825658" cy="861420"/>
              </a:xfrm>
              <a:blipFill rotWithShape="0">
                <a:blip r:embed="rId2"/>
                <a:stretch>
                  <a:fillRect l="-1037" r="-1935" b="-5352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79619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69700" y="1906073"/>
            <a:ext cx="11243257" cy="1854558"/>
          </a:xfrm>
        </p:spPr>
        <p:txBody>
          <a:bodyPr/>
          <a:lstStyle/>
          <a:p>
            <a:pPr algn="ctr"/>
            <a:r>
              <a:rPr lang="ru-RU" sz="4800" b="1" i="1" dirty="0" smtClean="0">
                <a:solidFill>
                  <a:schemeClr val="bg1"/>
                </a:solidFill>
              </a:rPr>
              <a:t>Значение мощности в Вт.</a:t>
            </a:r>
            <a:r>
              <a:rPr lang="ru-RU" sz="4800" b="1" i="1" dirty="0" smtClean="0"/>
              <a:t/>
            </a:r>
            <a:br>
              <a:rPr lang="ru-RU" sz="4800" b="1" i="1" dirty="0" smtClean="0"/>
            </a:br>
            <a:r>
              <a:rPr lang="ru-RU" sz="4800" b="1" i="1" dirty="0"/>
              <a:t/>
            </a:r>
            <a:br>
              <a:rPr lang="ru-RU" sz="4800" b="1" i="1" dirty="0"/>
            </a:br>
            <a:r>
              <a:rPr lang="ru-RU" sz="4800" b="1" i="1" dirty="0" smtClean="0"/>
              <a:t/>
            </a:r>
            <a:br>
              <a:rPr lang="ru-RU" sz="4800" b="1" i="1" dirty="0" smtClean="0"/>
            </a:br>
            <a:endParaRPr lang="ru-RU" sz="48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568" y="1596979"/>
            <a:ext cx="9120207" cy="462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932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811777" y="2537137"/>
            <a:ext cx="8825658" cy="1184175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42888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Другая 2">
      <a:dk1>
        <a:sysClr val="windowText" lastClr="000000"/>
      </a:dk1>
      <a:lt1>
        <a:sysClr val="window" lastClr="FFFFFF"/>
      </a:lt1>
      <a:dk2>
        <a:srgbClr val="0E57C4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120</TotalTime>
  <Words>53</Words>
  <Application>Microsoft Office PowerPoint</Application>
  <PresentationFormat>Широкоэкранный</PresentationFormat>
  <Paragraphs>17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Cambria Math</vt:lpstr>
      <vt:lpstr>Century Gothic</vt:lpstr>
      <vt:lpstr>Wingdings 3</vt:lpstr>
      <vt:lpstr>Ион (конференц-зал)</vt:lpstr>
      <vt:lpstr>Мощность.  Единицы мощности.</vt:lpstr>
      <vt:lpstr>Мощность характеризует быстроту выполнения работы. </vt:lpstr>
      <vt:lpstr>Презентация PowerPoint</vt:lpstr>
      <vt:lpstr>Презентация PowerPoint</vt:lpstr>
      <vt:lpstr>Значение мощности в Вт.   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Мощность.  Единицы мощности.</dc:title>
  <dc:creator>pc</dc:creator>
  <cp:lastModifiedBy>pc</cp:lastModifiedBy>
  <cp:revision>12</cp:revision>
  <dcterms:created xsi:type="dcterms:W3CDTF">2014-12-04T10:45:14Z</dcterms:created>
  <dcterms:modified xsi:type="dcterms:W3CDTF">2014-12-04T12:45:42Z</dcterms:modified>
</cp:coreProperties>
</file>